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Sitka Display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7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8" y="23237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Sentiment Analysis on Movie Reviews</a:t>
            </a:r>
            <a:endParaRPr lang="en-US" sz="4450" dirty="0">
              <a:latin typeface="Sitka Display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40659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Project focused on predicting movie review sentiments using Logistic Regression.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970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Dataset: IMDB movie reviews. Tools used: Python, Scikit-learn, NLTK, Matplotlib.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0442F-02B3-69A3-6124-EAE202D90AA1}"/>
              </a:ext>
            </a:extLst>
          </p:cNvPr>
          <p:cNvSpPr/>
          <p:nvPr/>
        </p:nvSpPr>
        <p:spPr>
          <a:xfrm>
            <a:off x="4618892" y="6375175"/>
            <a:ext cx="379827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rtl="0">
              <a:buNone/>
            </a:pPr>
            <a:r>
              <a:rPr lang="en-US" dirty="0">
                <a:effectLst/>
                <a:latin typeface="Sitka Display" pitchFamily="2" charset="0"/>
              </a:rPr>
              <a:t>Simran Tyagi (202410116100208)</a:t>
            </a:r>
            <a:endParaRPr lang="en-US" dirty="0">
              <a:latin typeface="Sitka Display" pitchFamily="2" charset="0"/>
            </a:endParaRPr>
          </a:p>
          <a:p>
            <a:pPr rtl="0">
              <a:buNone/>
            </a:pPr>
            <a:r>
              <a:rPr lang="en-US" dirty="0">
                <a:effectLst/>
                <a:latin typeface="Sitka Display" pitchFamily="2" charset="0"/>
              </a:rPr>
              <a:t>Shefali Yadav (202410116100195)</a:t>
            </a:r>
            <a:endParaRPr lang="en-US" dirty="0">
              <a:latin typeface="Sitka Display" pitchFamily="2" charset="0"/>
            </a:endParaRPr>
          </a:p>
          <a:p>
            <a:pPr rtl="0">
              <a:buNone/>
            </a:pPr>
            <a:r>
              <a:rPr lang="en-US" dirty="0">
                <a:effectLst/>
                <a:latin typeface="Sitka Display" pitchFamily="2" charset="0"/>
              </a:rPr>
              <a:t>Tanisha Jain (202410116100217)</a:t>
            </a:r>
            <a:endParaRPr lang="en-US" dirty="0">
              <a:latin typeface="Sitka Display" pitchFamily="2" charset="0"/>
            </a:endParaRPr>
          </a:p>
          <a:p>
            <a:pPr rtl="0">
              <a:buNone/>
            </a:pPr>
            <a:r>
              <a:rPr lang="en-US" dirty="0">
                <a:effectLst/>
                <a:latin typeface="Sitka Display" pitchFamily="2" charset="0"/>
              </a:rPr>
              <a:t>Vishal Chaturvedi (202410116100248)</a:t>
            </a:r>
            <a:endParaRPr lang="en-US" sz="2800" dirty="0">
              <a:latin typeface="Sitka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C02915-BE32-A681-E9CA-F78AABC8C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0"/>
            <a:ext cx="1758462" cy="17584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491" y="544058"/>
            <a:ext cx="5990493" cy="1484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Dataset Loading and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 Overview</a:t>
            </a:r>
            <a:endParaRPr lang="en-US" sz="4450" dirty="0">
              <a:latin typeface="Sitka Display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1647" y="2417001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Dataset Details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45662" y="2988058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50,000 reviews total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58448" y="3491987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25,000 positive, 25,000 negative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7895" y="3995916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Text and sentiment label (0 or 1)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7895" y="4511993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Publicly available source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4361" y="5196897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Data Preview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1647" y="5801083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Sample of reviews and labels to understand structure.</a:t>
            </a:r>
            <a:endParaRPr lang="en-US" sz="1750" dirty="0">
              <a:latin typeface="Sitka Display" pitchFamily="2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10" y="0"/>
            <a:ext cx="6867590" cy="81475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62268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Exploratory Data Analysis</a:t>
            </a:r>
            <a:endParaRPr lang="en-US" sz="4450" dirty="0">
              <a:latin typeface="Sitka Display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Sentiment Distribution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Balanced positive and negative review counts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Word Clouds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Visualize most frequent words in positive and negative reviews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Insights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Initial understanding of key text features</a:t>
            </a:r>
            <a:endParaRPr lang="en-US" sz="1750" dirty="0">
              <a:latin typeface="Sitka Display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12DB23-D43B-39C0-20F7-F63AF8EC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0215" y="6523452"/>
            <a:ext cx="1703346" cy="17033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02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Data Preprocessing</a:t>
            </a:r>
            <a:endParaRPr lang="en-US" sz="4450" dirty="0">
              <a:latin typeface="Sitka Display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5478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Text Cleaning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40382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Remove punctuation, HTML, specials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35478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54078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Tokenization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954078" y="403824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Split text into words/tokens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35478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77249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Stop Word Removal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377249" y="40382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Exclude common words like "the", "is"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52460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30906" y="5246013"/>
            <a:ext cx="320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Stemming/Lemmatization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30906" y="573643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Reduce words to root form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667" y="52460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65783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Vectorization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165783" y="573643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Convert text to numeric format (TF-IDF)</a:t>
            </a:r>
            <a:endParaRPr lang="en-US" sz="1750" dirty="0">
              <a:latin typeface="Sitka Display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B84D59-FD8F-6567-35D3-1AAF37266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215" y="6523452"/>
            <a:ext cx="1703346" cy="1703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Model Training</a:t>
            </a:r>
            <a:endParaRPr lang="en-US" sz="4400" dirty="0">
              <a:latin typeface="Sitka Display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Data Splitting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80% training, 20% testing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Algorithm Choice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Logistic Regression selected for classification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Training Process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Fitting model on training set data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91179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Hyperparameter Tuning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Optional step to improve model accuracy</a:t>
            </a:r>
            <a:endParaRPr lang="en-US" sz="1750" dirty="0">
              <a:latin typeface="Sitka Display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Model Evaluation</a:t>
            </a:r>
            <a:endParaRPr lang="en-US" sz="4450" dirty="0">
              <a:latin typeface="Sitka Display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Key Metrics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Accuracy, Precision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9184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Recall, F1-Score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Confusion Matrix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True positives, negatives, false positives, and negatives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Visualized as heatmap for clarity</a:t>
            </a:r>
            <a:endParaRPr lang="en-US" sz="1750" dirty="0">
              <a:latin typeface="Sitka Display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184D3A-D183-D5B9-1142-799B9E8E4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215" y="6523452"/>
            <a:ext cx="1703346" cy="17033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Result Visualization</a:t>
            </a:r>
            <a:endParaRPr lang="en-US" sz="3950" dirty="0">
              <a:latin typeface="Sitka Display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6559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Example Positive Review</a:t>
            </a:r>
            <a:endParaRPr lang="en-US" sz="1950" dirty="0">
              <a:latin typeface="Sitka Display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Review text with predicted positive sentiment</a:t>
            </a:r>
            <a:endParaRPr lang="en-US" sz="1550" dirty="0">
              <a:latin typeface="Sitka Display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74962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Example Negative Review</a:t>
            </a:r>
            <a:endParaRPr lang="en-US" sz="1950" dirty="0">
              <a:latin typeface="Sitka Display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Review text with predicted negative sentiment</a:t>
            </a:r>
            <a:endParaRPr lang="en-US" sz="1550" dirty="0">
              <a:latin typeface="Sitka Display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8639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Probability Distribution</a:t>
            </a:r>
            <a:endParaRPr lang="en-US" sz="1950" dirty="0">
              <a:latin typeface="Sitka Display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Histogram of predicted sentiment probabilities</a:t>
            </a:r>
            <a:endParaRPr lang="en-US" sz="1550" dirty="0">
              <a:latin typeface="Sitka Display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3A6B9-005C-9631-1349-563ABCA5E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0215" y="6523452"/>
            <a:ext cx="1703346" cy="17033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27929"/>
            <a:ext cx="6363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Conclusion and Next Steps</a:t>
            </a:r>
            <a:endParaRPr lang="en-US" sz="4450" dirty="0">
              <a:latin typeface="Sitka Display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5768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576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Summary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90373" y="306728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Successful sentiment analysis on IMDB reviews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20351" y="36570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Model Performance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30534" y="414742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Achieved strong accuracy with Logistic Regression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960632" y="4737140"/>
            <a:ext cx="170021" cy="1737717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737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Sitka Display" pitchFamily="2" charset="0"/>
                <a:ea typeface="Crimson Pro Bold" pitchFamily="34" charset="-122"/>
                <a:cs typeface="Crimson Pro Bold" pitchFamily="34" charset="-120"/>
              </a:rPr>
              <a:t>Future Work</a:t>
            </a:r>
            <a:endParaRPr lang="en-US" sz="2200" dirty="0">
              <a:latin typeface="Sitka Display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70815" y="522755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Explore advanced models like deep learning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Improve text preprocessing techniques</a:t>
            </a:r>
            <a:endParaRPr lang="en-US" sz="1750" dirty="0">
              <a:latin typeface="Sitka Display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470815" y="6111954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43728"/>
                </a:solidFill>
                <a:latin typeface="Sitka Display" pitchFamily="2" charset="0"/>
                <a:ea typeface="Open Sans" pitchFamily="34" charset="-122"/>
                <a:cs typeface="Open Sans" pitchFamily="34" charset="-120"/>
              </a:rPr>
              <a:t>Apply on other sentiment datasets</a:t>
            </a:r>
            <a:endParaRPr lang="en-US" sz="1750" dirty="0">
              <a:latin typeface="Sitka Displa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A5FD84-4A90-043D-5ED9-C0EFCE2CD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0215" y="6523452"/>
            <a:ext cx="1703346" cy="17033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299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Sitka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vishal chaturvedi</cp:lastModifiedBy>
  <cp:revision>4</cp:revision>
  <dcterms:created xsi:type="dcterms:W3CDTF">2025-04-22T05:40:03Z</dcterms:created>
  <dcterms:modified xsi:type="dcterms:W3CDTF">2025-04-22T06:03:53Z</dcterms:modified>
</cp:coreProperties>
</file>